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09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DD64-3F46-144B-81BC-71394B20A46A}" type="datetimeFigureOut">
              <a:rPr lang="en-US" smtClean="0"/>
              <a:t>23-Mar-17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39D60-8FD0-624A-B275-55F4AB55F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58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DD64-3F46-144B-81BC-71394B20A46A}" type="datetimeFigureOut">
              <a:rPr lang="en-US" smtClean="0"/>
              <a:t>23-Mar-17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39D60-8FD0-624A-B275-55F4AB55F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84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DD64-3F46-144B-81BC-71394B20A46A}" type="datetimeFigureOut">
              <a:rPr lang="en-US" smtClean="0"/>
              <a:t>23-Mar-17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39D60-8FD0-624A-B275-55F4AB55F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81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DD64-3F46-144B-81BC-71394B20A46A}" type="datetimeFigureOut">
              <a:rPr lang="en-US" smtClean="0"/>
              <a:t>23-Mar-17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39D60-8FD0-624A-B275-55F4AB55F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12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DD64-3F46-144B-81BC-71394B20A46A}" type="datetimeFigureOut">
              <a:rPr lang="en-US" smtClean="0"/>
              <a:t>23-Mar-17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39D60-8FD0-624A-B275-55F4AB55F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88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DD64-3F46-144B-81BC-71394B20A46A}" type="datetimeFigureOut">
              <a:rPr lang="en-US" smtClean="0"/>
              <a:t>23-Mar-17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39D60-8FD0-624A-B275-55F4AB55F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55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DD64-3F46-144B-81BC-71394B20A46A}" type="datetimeFigureOut">
              <a:rPr lang="en-US" smtClean="0"/>
              <a:t>23-Mar-17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39D60-8FD0-624A-B275-55F4AB55F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14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DD64-3F46-144B-81BC-71394B20A46A}" type="datetimeFigureOut">
              <a:rPr lang="en-US" smtClean="0"/>
              <a:t>23-Mar-17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39D60-8FD0-624A-B275-55F4AB55F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91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DD64-3F46-144B-81BC-71394B20A46A}" type="datetimeFigureOut">
              <a:rPr lang="en-US" smtClean="0"/>
              <a:t>23-Mar-17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39D60-8FD0-624A-B275-55F4AB55F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02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DD64-3F46-144B-81BC-71394B20A46A}" type="datetimeFigureOut">
              <a:rPr lang="en-US" smtClean="0"/>
              <a:t>23-Mar-17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39D60-8FD0-624A-B275-55F4AB55F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25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DD64-3F46-144B-81BC-71394B20A46A}" type="datetimeFigureOut">
              <a:rPr lang="en-US" smtClean="0"/>
              <a:t>23-Mar-17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39D60-8FD0-624A-B275-55F4AB55F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29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6DD64-3F46-144B-81BC-71394B20A46A}" type="datetimeFigureOut">
              <a:rPr lang="en-US" smtClean="0"/>
              <a:t>23-Mar-17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39D60-8FD0-624A-B275-55F4AB55F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7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075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701885" y="1076626"/>
            <a:ext cx="7865568" cy="4325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5412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07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49323" y="1510335"/>
            <a:ext cx="5692490" cy="36075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MG_076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55086" y="1492560"/>
            <a:ext cx="5692491" cy="36431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5896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CJ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Carly Jones</dc:creator>
  <cp:lastModifiedBy>Deepa Shah</cp:lastModifiedBy>
  <cp:revision>4</cp:revision>
  <dcterms:created xsi:type="dcterms:W3CDTF">2017-01-15T09:13:00Z</dcterms:created>
  <dcterms:modified xsi:type="dcterms:W3CDTF">2017-03-23T20:52:06Z</dcterms:modified>
</cp:coreProperties>
</file>